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5"/>
  </p:notesMasterIdLst>
  <p:sldIdLst>
    <p:sldId id="259" r:id="rId5"/>
    <p:sldId id="281" r:id="rId6"/>
    <p:sldId id="295" r:id="rId7"/>
    <p:sldId id="311" r:id="rId8"/>
    <p:sldId id="313" r:id="rId9"/>
    <p:sldId id="315" r:id="rId10"/>
    <p:sldId id="317" r:id="rId11"/>
    <p:sldId id="318" r:id="rId12"/>
    <p:sldId id="319" r:id="rId13"/>
    <p:sldId id="30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03B5A-21DF-4BBB-8059-B6B192FC641E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EF503-E31C-4FCE-86D9-0C61A5CBE2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128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EB13613-B0EE-441F-BE95-C20ED5BBA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3643"/>
            <a:ext cx="4613230" cy="6861641"/>
          </a:xfrm>
          <a:custGeom>
            <a:avLst/>
            <a:gdLst>
              <a:gd name="connsiteX0" fmla="*/ 4613230 w 4613230"/>
              <a:gd name="connsiteY0" fmla="*/ 6861641 h 6861641"/>
              <a:gd name="connsiteX1" fmla="*/ 0 w 4613230"/>
              <a:gd name="connsiteY1" fmla="*/ 6861641 h 6861641"/>
              <a:gd name="connsiteX2" fmla="*/ 1788950 w 4613230"/>
              <a:gd name="connsiteY2" fmla="*/ 0 h 6861641"/>
              <a:gd name="connsiteX3" fmla="*/ 4613230 w 4613230"/>
              <a:gd name="connsiteY3" fmla="*/ 0 h 6861641"/>
              <a:gd name="connsiteX4" fmla="*/ 4613230 w 4613230"/>
              <a:gd name="connsiteY4" fmla="*/ 6861641 h 686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3230" h="6861641">
                <a:moveTo>
                  <a:pt x="4613230" y="6861641"/>
                </a:moveTo>
                <a:lnTo>
                  <a:pt x="0" y="6861641"/>
                </a:lnTo>
                <a:lnTo>
                  <a:pt x="1788950" y="0"/>
                </a:lnTo>
                <a:lnTo>
                  <a:pt x="4613230" y="0"/>
                </a:lnTo>
                <a:lnTo>
                  <a:pt x="4613230" y="686164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399D2ED-C606-4FE3-B01C-3A0A39699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14280"/>
            <a:ext cx="4615080" cy="10637"/>
          </a:xfrm>
          <a:custGeom>
            <a:avLst/>
            <a:gdLst>
              <a:gd name="connsiteX0" fmla="*/ 4615080 w 4615080"/>
              <a:gd name="connsiteY0" fmla="*/ 10637 h 10637"/>
              <a:gd name="connsiteX1" fmla="*/ 0 w 4615080"/>
              <a:gd name="connsiteY1" fmla="*/ 7095 h 10637"/>
              <a:gd name="connsiteX2" fmla="*/ 1850 w 4615080"/>
              <a:gd name="connsiteY2" fmla="*/ 0 h 10637"/>
              <a:gd name="connsiteX3" fmla="*/ 4615080 w 4615080"/>
              <a:gd name="connsiteY3" fmla="*/ 0 h 10637"/>
              <a:gd name="connsiteX4" fmla="*/ 4615080 w 4615080"/>
              <a:gd name="connsiteY4" fmla="*/ 10637 h 1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5080" h="10637">
                <a:moveTo>
                  <a:pt x="4615080" y="10637"/>
                </a:moveTo>
                <a:lnTo>
                  <a:pt x="0" y="7095"/>
                </a:lnTo>
                <a:lnTo>
                  <a:pt x="1850" y="0"/>
                </a:lnTo>
                <a:lnTo>
                  <a:pt x="4615080" y="0"/>
                </a:lnTo>
                <a:lnTo>
                  <a:pt x="4615080" y="106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05C98F-3390-4876-ACE6-6BDD7A93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-33558" y="0"/>
            <a:ext cx="6705601" cy="8096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6F8EC6-7B48-45CF-933E-F83D29E16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514060" y="1"/>
            <a:ext cx="510363" cy="68579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7FFCAA-1618-46D9-B44D-5CE6E225D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2477" y="365123"/>
            <a:ext cx="589522" cy="64928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F2CA3C-3424-4A00-9FDF-0DC9EFAC2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9340702" y="-10737"/>
            <a:ext cx="2851297" cy="16800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FA2E1A-8693-4B6C-ABF7-81B17586C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33557" y="6045958"/>
            <a:ext cx="6876857" cy="81204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564A0C9-27BD-49AC-A786-23623E329E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3279" y="0"/>
            <a:ext cx="9568721" cy="6858000"/>
          </a:xfrm>
          <a:custGeom>
            <a:avLst/>
            <a:gdLst>
              <a:gd name="connsiteX0" fmla="*/ 1955447 w 9568721"/>
              <a:gd name="connsiteY0" fmla="*/ 0 h 6858000"/>
              <a:gd name="connsiteX1" fmla="*/ 9568721 w 9568721"/>
              <a:gd name="connsiteY1" fmla="*/ 0 h 6858000"/>
              <a:gd name="connsiteX2" fmla="*/ 9568721 w 9568721"/>
              <a:gd name="connsiteY2" fmla="*/ 6858000 h 6858000"/>
              <a:gd name="connsiteX3" fmla="*/ 0 w 9568721"/>
              <a:gd name="connsiteY3" fmla="*/ 6858000 h 6858000"/>
              <a:gd name="connsiteX4" fmla="*/ 0 w 9568721"/>
              <a:gd name="connsiteY4" fmla="*/ 6857998 h 6858000"/>
              <a:gd name="connsiteX5" fmla="*/ 167446 w 9568721"/>
              <a:gd name="connsiteY5" fmla="*/ 68579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68721" h="6858000">
                <a:moveTo>
                  <a:pt x="1955447" y="0"/>
                </a:moveTo>
                <a:lnTo>
                  <a:pt x="9568721" y="0"/>
                </a:lnTo>
                <a:lnTo>
                  <a:pt x="9568721" y="6858000"/>
                </a:lnTo>
                <a:lnTo>
                  <a:pt x="0" y="6858000"/>
                </a:lnTo>
                <a:lnTo>
                  <a:pt x="0" y="6857998"/>
                </a:lnTo>
                <a:lnTo>
                  <a:pt x="167446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08E3DBC-8B68-468D-8087-25FED939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0C672D-EAE7-4BF2-81BB-72858B251D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0538" y="4240213"/>
            <a:ext cx="3497262" cy="18018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 dirty="0"/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174236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3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0851D2E-FEBE-45BF-A78F-C1F61B6C3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135C99B-A268-4617-89C4-8F3AA2AAA69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255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C1870-C7ED-435A-8479-DFD344B9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55DAF2-123D-4C27-95D2-974B57107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E3769467-BA9B-49FE-B40A-419EF3276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6070" y="0"/>
            <a:ext cx="2463897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7878E15-1592-426F-A454-7F45682245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49155" y="0"/>
            <a:ext cx="2539797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E318F348-8CAC-4ADD-8162-E88487E44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86070" y="3383280"/>
            <a:ext cx="2463897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C762F208-8E03-4B5E-9F11-0F01147F6A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49155" y="3383280"/>
            <a:ext cx="2539797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2CC964-A50B-4C29-B4E4-2C30BB34CC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11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AF1A06-62E5-489E-B58B-735C8C7AC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9C6C4F-4058-4399-B572-5BE848DDF8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7444"/>
            <a:ext cx="4966447" cy="6846394"/>
          </a:xfrm>
          <a:custGeom>
            <a:avLst/>
            <a:gdLst>
              <a:gd name="connsiteX0" fmla="*/ 0 w 4966447"/>
              <a:gd name="connsiteY0" fmla="*/ 0 h 6846394"/>
              <a:gd name="connsiteX1" fmla="*/ 4966447 w 4966447"/>
              <a:gd name="connsiteY1" fmla="*/ 0 h 6846394"/>
              <a:gd name="connsiteX2" fmla="*/ 3362258 w 4966447"/>
              <a:gd name="connsiteY2" fmla="*/ 6846394 h 6846394"/>
              <a:gd name="connsiteX3" fmla="*/ 0 w 4966447"/>
              <a:gd name="connsiteY3" fmla="*/ 6846394 h 68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447" h="6846394">
                <a:moveTo>
                  <a:pt x="0" y="0"/>
                </a:moveTo>
                <a:lnTo>
                  <a:pt x="4966447" y="0"/>
                </a:lnTo>
                <a:lnTo>
                  <a:pt x="3362258" y="6846394"/>
                </a:lnTo>
                <a:lnTo>
                  <a:pt x="0" y="684639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26D8E8-8E78-469E-8668-51D3E4C11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96BF3-A78D-4B37-892C-A0C327118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78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23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970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515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79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75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75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CA046725-2805-431E-AA4E-0B018DFB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3C30A62C-FEC9-4F1D-976E-DB003592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93221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57998">
                <a:moveTo>
                  <a:pt x="2702995" y="42638"/>
                </a:moveTo>
                <a:lnTo>
                  <a:pt x="6699211" y="0"/>
                </a:lnTo>
                <a:lnTo>
                  <a:pt x="6699211" y="6857998"/>
                </a:lnTo>
                <a:lnTo>
                  <a:pt x="0" y="6844350"/>
                </a:lnTo>
                <a:lnTo>
                  <a:pt x="2702995" y="426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A2C262-0DF7-4EBE-8F23-D1240B3BB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anchor="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30E531D-ED29-45E2-A30F-0363B29E0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anchor="ctr"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01F434-3E0E-40D9-A2D3-857BAE77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" idx="2"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44F5C56-0053-4E4A-BFFF-E98E7B91CC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26008DD-DEA7-4900-8D76-128694E123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3383280"/>
            <a:ext cx="2660904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51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943FF111-78CB-4983-B8F5-B6B8AB608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7213E2B-F1F4-4058-B2C2-73EC82E30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1064715"/>
            <a:ext cx="6153912" cy="3922755"/>
          </a:xfrm>
        </p:spPr>
        <p:txBody>
          <a:bodyPr>
            <a:normAutofit/>
          </a:bodyPr>
          <a:lstStyle>
            <a:lvl1pPr algn="l">
              <a:defRPr sz="4400"/>
            </a:lvl1pPr>
          </a:lstStyle>
          <a:p>
            <a:pPr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F3C210C-32A8-4833-93AA-B97D51CEA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3790" y="5033339"/>
            <a:ext cx="6157951" cy="943386"/>
          </a:xfrm>
        </p:spPr>
        <p:txBody>
          <a:bodyPr/>
          <a:lstStyle>
            <a:lvl1pPr>
              <a:buNone/>
              <a:defRPr/>
            </a:lvl1pPr>
          </a:lstStyle>
          <a:p>
            <a:pPr algn="r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FA8250-8F05-4500-98CD-AD8B9E2BA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4A7590-29E0-4C43-A12B-EE5A8672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40C747-2FA3-4C97-A0A7-52520A197E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22" y="0"/>
            <a:ext cx="4811317" cy="6857998"/>
          </a:xfrm>
          <a:custGeom>
            <a:avLst/>
            <a:gdLst>
              <a:gd name="connsiteX0" fmla="*/ 0 w 4811317"/>
              <a:gd name="connsiteY0" fmla="*/ 0 h 6857998"/>
              <a:gd name="connsiteX1" fmla="*/ 4811317 w 4811317"/>
              <a:gd name="connsiteY1" fmla="*/ 0 h 6857998"/>
              <a:gd name="connsiteX2" fmla="*/ 2712446 w 4811317"/>
              <a:gd name="connsiteY2" fmla="*/ 6857998 h 6857998"/>
              <a:gd name="connsiteX3" fmla="*/ 0 w 4811317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0468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195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2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3DC9447-F266-4B2E-8776-377FB587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F96C23-62A5-470B-9372-63814535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B16D8F-69C0-44C7-95EE-6C7CDECA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576137" y="0"/>
            <a:ext cx="668374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8FA2190-55B9-429E-AE43-1A9A41DBEB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742121" cy="3434316"/>
          </a:xfrm>
          <a:custGeom>
            <a:avLst/>
            <a:gdLst>
              <a:gd name="connsiteX0" fmla="*/ 0 w 4742121"/>
              <a:gd name="connsiteY0" fmla="*/ 0 h 3434316"/>
              <a:gd name="connsiteX1" fmla="*/ 4306186 w 4742121"/>
              <a:gd name="connsiteY1" fmla="*/ 0 h 3434316"/>
              <a:gd name="connsiteX2" fmla="*/ 4742121 w 4742121"/>
              <a:gd name="connsiteY2" fmla="*/ 3434316 h 3434316"/>
              <a:gd name="connsiteX3" fmla="*/ 0 w 4742121"/>
              <a:gd name="connsiteY3" fmla="*/ 3434316 h 343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2121" h="3434316">
                <a:moveTo>
                  <a:pt x="0" y="0"/>
                </a:moveTo>
                <a:lnTo>
                  <a:pt x="4306186" y="0"/>
                </a:lnTo>
                <a:lnTo>
                  <a:pt x="4742121" y="3434316"/>
                </a:lnTo>
                <a:lnTo>
                  <a:pt x="0" y="343431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EDFEAD-E435-414E-A9BA-4119679CBA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5" y="3432620"/>
            <a:ext cx="5178056" cy="3425380"/>
          </a:xfrm>
          <a:custGeom>
            <a:avLst/>
            <a:gdLst>
              <a:gd name="connsiteX0" fmla="*/ 0 w 5178056"/>
              <a:gd name="connsiteY0" fmla="*/ 0 h 3425380"/>
              <a:gd name="connsiteX1" fmla="*/ 4742581 w 5178056"/>
              <a:gd name="connsiteY1" fmla="*/ 0 h 3425380"/>
              <a:gd name="connsiteX2" fmla="*/ 5178056 w 5178056"/>
              <a:gd name="connsiteY2" fmla="*/ 3425380 h 3425380"/>
              <a:gd name="connsiteX3" fmla="*/ 0 w 5178056"/>
              <a:gd name="connsiteY3" fmla="*/ 3425380 h 34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056" h="3425380">
                <a:moveTo>
                  <a:pt x="0" y="0"/>
                </a:moveTo>
                <a:lnTo>
                  <a:pt x="4742581" y="0"/>
                </a:lnTo>
                <a:lnTo>
                  <a:pt x="5178056" y="3425380"/>
                </a:lnTo>
                <a:lnTo>
                  <a:pt x="0" y="342538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C28F12-C8E8-444E-8B69-9A0561604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4" y="2183035"/>
            <a:ext cx="5355266" cy="4121845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56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49714512-90F0-4B35-94F8-E1B4DCE96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2979897" cy="1264340"/>
          </a:xfrm>
        </p:spPr>
        <p:txBody>
          <a:bodyPr anchor="b">
            <a:normAutofit/>
          </a:bodyPr>
          <a:lstStyle>
            <a:lvl1pPr>
              <a:buNone/>
              <a:defRPr/>
            </a:lvl1pPr>
          </a:lstStyle>
          <a:p>
            <a:pPr algn="l"/>
            <a:r>
              <a:rPr lang="en-US" sz="1600"/>
              <a:t>Click to edit Master subtitle style</a:t>
            </a:r>
            <a:endParaRPr lang="en-US" sz="160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4895DE7-C22A-447F-B81A-BDCA25CAF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08292" y="3"/>
            <a:ext cx="8997356" cy="4581079"/>
          </a:xfrm>
          <a:custGeom>
            <a:avLst/>
            <a:gdLst>
              <a:gd name="connsiteX0" fmla="*/ 0 w 8997356"/>
              <a:gd name="connsiteY0" fmla="*/ 0 h 4581079"/>
              <a:gd name="connsiteX1" fmla="*/ 8983708 w 8997356"/>
              <a:gd name="connsiteY1" fmla="*/ 0 h 4581079"/>
              <a:gd name="connsiteX2" fmla="*/ 8997356 w 8997356"/>
              <a:gd name="connsiteY2" fmla="*/ 893928 h 4581079"/>
              <a:gd name="connsiteX3" fmla="*/ 4060801 w 8997356"/>
              <a:gd name="connsiteY3" fmla="*/ 4581079 h 458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97356" h="4581079">
                <a:moveTo>
                  <a:pt x="0" y="0"/>
                </a:moveTo>
                <a:lnTo>
                  <a:pt x="8983708" y="0"/>
                </a:lnTo>
                <a:lnTo>
                  <a:pt x="8997356" y="893928"/>
                </a:lnTo>
                <a:lnTo>
                  <a:pt x="4060801" y="45810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5B5EF63-EEAA-4B07-A2B8-2483452BB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3070" y="883420"/>
            <a:ext cx="4948931" cy="5974580"/>
          </a:xfrm>
          <a:custGeom>
            <a:avLst/>
            <a:gdLst>
              <a:gd name="connsiteX0" fmla="*/ 4948931 w 4948931"/>
              <a:gd name="connsiteY0" fmla="*/ 0 h 5974580"/>
              <a:gd name="connsiteX1" fmla="*/ 4948931 w 4948931"/>
              <a:gd name="connsiteY1" fmla="*/ 5974580 h 5974580"/>
              <a:gd name="connsiteX2" fmla="*/ 2028713 w 4948931"/>
              <a:gd name="connsiteY2" fmla="*/ 5974580 h 5974580"/>
              <a:gd name="connsiteX3" fmla="*/ 0 w 4948931"/>
              <a:gd name="connsiteY3" fmla="*/ 3710792 h 597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8931" h="5974580">
                <a:moveTo>
                  <a:pt x="4948931" y="0"/>
                </a:moveTo>
                <a:lnTo>
                  <a:pt x="4948931" y="5974580"/>
                </a:lnTo>
                <a:lnTo>
                  <a:pt x="2028713" y="5974580"/>
                </a:lnTo>
                <a:lnTo>
                  <a:pt x="0" y="371079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4F9D0F6-DE6A-44A3-9D9E-A53D0C2292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34997" y="4574265"/>
            <a:ext cx="5074516" cy="2298983"/>
          </a:xfrm>
          <a:custGeom>
            <a:avLst/>
            <a:gdLst>
              <a:gd name="connsiteX0" fmla="*/ 3034176 w 5074516"/>
              <a:gd name="connsiteY0" fmla="*/ 0 h 2298983"/>
              <a:gd name="connsiteX1" fmla="*/ 5074516 w 5074516"/>
              <a:gd name="connsiteY1" fmla="*/ 2298983 h 2298983"/>
              <a:gd name="connsiteX2" fmla="*/ 0 w 5074516"/>
              <a:gd name="connsiteY2" fmla="*/ 2298983 h 229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4516" h="2298983">
                <a:moveTo>
                  <a:pt x="3034176" y="0"/>
                </a:moveTo>
                <a:lnTo>
                  <a:pt x="5074516" y="2298983"/>
                </a:lnTo>
                <a:lnTo>
                  <a:pt x="0" y="22989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E8AE0-4188-4CB6-8BFB-70E163ED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81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4024312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4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2649690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59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08BDEDEF-6AC9-4ADF-B6AE-83CC82D2A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87762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702995 w 6699211"/>
              <a:gd name="connsiteY0" fmla="*/ 5613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56139 h 6857998"/>
              <a:gd name="connsiteX0" fmla="*/ 2702995 w 6699211"/>
              <a:gd name="connsiteY0" fmla="*/ 29135 h 6830994"/>
              <a:gd name="connsiteX1" fmla="*/ 6681322 w 6699211"/>
              <a:gd name="connsiteY1" fmla="*/ 0 h 6830994"/>
              <a:gd name="connsiteX2" fmla="*/ 6699211 w 6699211"/>
              <a:gd name="connsiteY2" fmla="*/ 6830994 h 6830994"/>
              <a:gd name="connsiteX3" fmla="*/ 0 w 6699211"/>
              <a:gd name="connsiteY3" fmla="*/ 6817346 h 6830994"/>
              <a:gd name="connsiteX4" fmla="*/ 2702995 w 6699211"/>
              <a:gd name="connsiteY4" fmla="*/ 29135 h 6830994"/>
              <a:gd name="connsiteX0" fmla="*/ 2702995 w 6699211"/>
              <a:gd name="connsiteY0" fmla="*/ 2131 h 6803990"/>
              <a:gd name="connsiteX1" fmla="*/ 6699211 w 6699211"/>
              <a:gd name="connsiteY1" fmla="*/ 0 h 6803990"/>
              <a:gd name="connsiteX2" fmla="*/ 6699211 w 6699211"/>
              <a:gd name="connsiteY2" fmla="*/ 6803990 h 6803990"/>
              <a:gd name="connsiteX3" fmla="*/ 0 w 6699211"/>
              <a:gd name="connsiteY3" fmla="*/ 6790342 h 6803990"/>
              <a:gd name="connsiteX4" fmla="*/ 2702995 w 6699211"/>
              <a:gd name="connsiteY4" fmla="*/ 2131 h 680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03990">
                <a:moveTo>
                  <a:pt x="2702995" y="2131"/>
                </a:moveTo>
                <a:lnTo>
                  <a:pt x="6699211" y="0"/>
                </a:lnTo>
                <a:lnTo>
                  <a:pt x="6699211" y="6803990"/>
                </a:lnTo>
                <a:lnTo>
                  <a:pt x="0" y="6790342"/>
                </a:lnTo>
                <a:lnTo>
                  <a:pt x="2702995" y="21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0CB336-8515-4565-B747-B4EA83B4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80485"/>
            <a:ext cx="3393440" cy="2748515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4F675D-D792-42C0-8961-D2D1D79CD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D2EC4D-FD33-4925-B0A8-68C9818DB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678" y="533399"/>
            <a:ext cx="3678762" cy="577148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C7C9F55-A39F-4FB9-BEAD-745EA3E0A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A480833B-6513-44B8-B08A-6FCB3911FE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2324100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BCCF25F-1246-4BAE-BAA2-FB33719CF5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31096" y="4535424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542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5496CA69-F288-4538-974D-9A68581F49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43000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1F7CBA7A-8076-4743-AD9E-CB0B2B1D185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5421" y="4319521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B03D9A7-85A7-4570-ADAF-E43C05B52D0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143000" y="4761768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49">
            <a:extLst>
              <a:ext uri="{FF2B5EF4-FFF2-40B4-BE49-F238E27FC236}">
                <a16:creationId xmlns:a16="http://schemas.microsoft.com/office/drawing/2014/main" id="{ADF2F19D-7D9A-47B3-8711-A71F034693F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8463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90A904C-841C-438E-BD4B-C18FC28CBD0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789781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611759C1-BECA-460C-916A-079B29E05C3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3787360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2" name="Picture Placeholder 49">
            <a:extLst>
              <a:ext uri="{FF2B5EF4-FFF2-40B4-BE49-F238E27FC236}">
                <a16:creationId xmlns:a16="http://schemas.microsoft.com/office/drawing/2014/main" id="{4519A595-9DA0-413B-A1E1-B0F059132DD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3737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20274DC-5128-46D8-9229-02288D26493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441406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6F92FD73-9CD4-4AB0-8DEF-B9D7B1C5904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38985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49">
            <a:extLst>
              <a:ext uri="{FF2B5EF4-FFF2-40B4-BE49-F238E27FC236}">
                <a16:creationId xmlns:a16="http://schemas.microsoft.com/office/drawing/2014/main" id="{ECF2CB24-2F78-42B5-BEC0-904245F374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913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E099301F-F262-4EB4-9AAA-D10A9CF42DC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090610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D5BC820-7DAB-4C8E-A7E4-A885BBE9AB8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088189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2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2810" cy="4351338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1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03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5" r:id="rId4"/>
    <p:sldLayoutId id="2147483686" r:id="rId5"/>
    <p:sldLayoutId id="2147483662" r:id="rId6"/>
    <p:sldLayoutId id="2147483679" r:id="rId7"/>
    <p:sldLayoutId id="2147483682" r:id="rId8"/>
    <p:sldLayoutId id="2147483687" r:id="rId9"/>
    <p:sldLayoutId id="2147483665" r:id="rId10"/>
    <p:sldLayoutId id="2147483683" r:id="rId11"/>
    <p:sldLayoutId id="2147483677" r:id="rId12"/>
    <p:sldLayoutId id="2147483678" r:id="rId13"/>
    <p:sldLayoutId id="2147483684" r:id="rId14"/>
    <p:sldLayoutId id="2147483661" r:id="rId15"/>
    <p:sldLayoutId id="2147483663" r:id="rId16"/>
    <p:sldLayoutId id="2147483664" r:id="rId17"/>
    <p:sldLayoutId id="2147483666" r:id="rId18"/>
    <p:sldLayoutId id="2147483667" r:id="rId19"/>
    <p:sldLayoutId id="2147483685" r:id="rId20"/>
    <p:sldLayoutId id="2147483668" r:id="rId21"/>
    <p:sldLayoutId id="2147483669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low angle view of buildings in a city">
            <a:extLst>
              <a:ext uri="{FF2B5EF4-FFF2-40B4-BE49-F238E27FC236}">
                <a16:creationId xmlns:a16="http://schemas.microsoft.com/office/drawing/2014/main" id="{3CF2725B-8BAD-4651-8A3F-80E7338713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3279" y="0"/>
            <a:ext cx="956872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B36C10-A9EA-414E-B3D3-09BAD9FA9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>
            <a:normAutofit/>
          </a:bodyPr>
          <a:lstStyle/>
          <a:p>
            <a:r>
              <a:rPr lang="en-US" dirty="0"/>
              <a:t>Real Estate </a:t>
            </a:r>
            <a:br>
              <a:rPr lang="en-US" dirty="0"/>
            </a:br>
            <a:r>
              <a:rPr lang="en-US" dirty="0"/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40D27-0E15-4434-A8B8-FC32761449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0538" y="4240213"/>
            <a:ext cx="3497262" cy="1801812"/>
          </a:xfrm>
        </p:spPr>
        <p:txBody>
          <a:bodyPr/>
          <a:lstStyle/>
          <a:p>
            <a:r>
              <a:rPr lang="en-US" dirty="0"/>
              <a:t>Chirag Bansal</a:t>
            </a:r>
          </a:p>
          <a:p>
            <a:r>
              <a:rPr lang="en-US" dirty="0"/>
              <a:t>2010991525</a:t>
            </a:r>
          </a:p>
          <a:p>
            <a:r>
              <a:rPr lang="en-US" dirty="0"/>
              <a:t>Group G22</a:t>
            </a:r>
          </a:p>
        </p:txBody>
      </p:sp>
    </p:spTree>
    <p:extLst>
      <p:ext uri="{BB962C8B-B14F-4D97-AF65-F5344CB8AC3E}">
        <p14:creationId xmlns:p14="http://schemas.microsoft.com/office/powerpoint/2010/main" val="170963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2718-615D-445E-861C-ADF040C4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A view of a bridge from below">
            <a:extLst>
              <a:ext uri="{FF2B5EF4-FFF2-40B4-BE49-F238E27FC236}">
                <a16:creationId xmlns:a16="http://schemas.microsoft.com/office/drawing/2014/main" id="{610B39E1-AAA7-4199-8B7C-D12DD364E6D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44"/>
            <a:ext cx="4966447" cy="6846394"/>
          </a:xfrm>
        </p:spPr>
      </p:pic>
      <p:sp>
        <p:nvSpPr>
          <p:cNvPr id="35" name="Footer Placeholder 2">
            <a:extLst>
              <a:ext uri="{FF2B5EF4-FFF2-40B4-BE49-F238E27FC236}">
                <a16:creationId xmlns:a16="http://schemas.microsoft.com/office/drawing/2014/main" id="{B7DBC9F7-37C7-4A2D-ACBC-EBDA3588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7E6E0-B242-46D9-ABE6-B318CABC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/>
          <a:lstStyle/>
          <a:p>
            <a:r>
              <a:rPr lang="en-US" dirty="0"/>
              <a:t>Chirag Bansal</a:t>
            </a:r>
          </a:p>
          <a:p>
            <a:r>
              <a:rPr lang="en-US" dirty="0"/>
              <a:t>G-22</a:t>
            </a:r>
          </a:p>
          <a:p>
            <a:r>
              <a:rPr lang="en-US" dirty="0"/>
              <a:t>2010991525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14FC5E-CD12-447F-80A6-B27D3009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C547C-C2F1-493E-9B64-E089F9DBC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070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E37-3C95-4E35-8624-CC190CC1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5616620" cy="3055078"/>
          </a:xfrm>
        </p:spPr>
        <p:txBody>
          <a:bodyPr/>
          <a:lstStyle/>
          <a:p>
            <a:r>
              <a:rPr lang="en-US" dirty="0"/>
              <a:t>Functionalities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6715-277D-4042-B401-03CD007D7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Login / Signup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Predict trends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Post Property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Book Property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Broker Details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F98A8A15-91B5-4554-95A4-612A5FC0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pic>
        <p:nvPicPr>
          <p:cNvPr id="7" name="Picture Placeholder 6" descr="View of city buildings over the water">
            <a:extLst>
              <a:ext uri="{FF2B5EF4-FFF2-40B4-BE49-F238E27FC236}">
                <a16:creationId xmlns:a16="http://schemas.microsoft.com/office/drawing/2014/main" id="{4C61771D-5836-4E5C-A19A-3F15641B8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0"/>
            <a:ext cx="2660904" cy="3429000"/>
          </a:xfrm>
        </p:spPr>
      </p:pic>
      <p:pic>
        <p:nvPicPr>
          <p:cNvPr id="9" name="Picture Placeholder 8" descr="Background Graphic with lights">
            <a:extLst>
              <a:ext uri="{FF2B5EF4-FFF2-40B4-BE49-F238E27FC236}">
                <a16:creationId xmlns:a16="http://schemas.microsoft.com/office/drawing/2014/main" id="{51C83C9C-B18C-4D14-8539-EBB0422AB0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3383280"/>
            <a:ext cx="2660904" cy="3474720"/>
          </a:xfrm>
        </p:spPr>
      </p:pic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F07F2C9-B12E-4D08-B90F-5E6AA687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D3141030-4F7D-4526-B0FC-1EA787D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9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Login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The project starts with a prompt to which asks the user to login by entering his/her correct email address and password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A489D6F-522F-242B-E8C3-16580EC5B00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1964" r="11964"/>
          <a:stretch/>
        </p:blipFill>
        <p:spPr>
          <a:xfrm>
            <a:off x="-9137" y="2045321"/>
            <a:ext cx="7274772" cy="4812679"/>
          </a:xfrm>
        </p:spPr>
      </p:pic>
    </p:spTree>
    <p:extLst>
      <p:ext uri="{BB962C8B-B14F-4D97-AF65-F5344CB8AC3E}">
        <p14:creationId xmlns:p14="http://schemas.microsoft.com/office/powerpoint/2010/main" val="1790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Sign-up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If the user is new with us so he can create his account using our signup feature by adding his name , email and setting a new password.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632A9A0-A67A-FE50-457A-EFDA88D7F23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2606" r="12606"/>
          <a:stretch/>
        </p:blipFill>
        <p:spPr>
          <a:xfrm>
            <a:off x="0" y="1847654"/>
            <a:ext cx="7616756" cy="5038921"/>
          </a:xfrm>
        </p:spPr>
      </p:pic>
    </p:spTree>
    <p:extLst>
      <p:ext uri="{BB962C8B-B14F-4D97-AF65-F5344CB8AC3E}">
        <p14:creationId xmlns:p14="http://schemas.microsoft.com/office/powerpoint/2010/main" val="19574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News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In the news page the user can see the current trends and news regarding their search of real estate.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EEB45D12-334C-E779-7FB6-0AA8929F1F8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1840" r="11840"/>
          <a:stretch/>
        </p:blipFill>
        <p:spPr>
          <a:xfrm>
            <a:off x="0" y="1677972"/>
            <a:ext cx="7873247" cy="5208604"/>
          </a:xfrm>
        </p:spPr>
      </p:pic>
    </p:spTree>
    <p:extLst>
      <p:ext uri="{BB962C8B-B14F-4D97-AF65-F5344CB8AC3E}">
        <p14:creationId xmlns:p14="http://schemas.microsoft.com/office/powerpoint/2010/main" val="1303273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Trends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The increasing and decreasing prices of property can be seen in trends page.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9AE47D1-2839-33C5-2F3C-0CD25946138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3075" r="13075"/>
          <a:stretch/>
        </p:blipFill>
        <p:spPr>
          <a:xfrm>
            <a:off x="-22147" y="1828752"/>
            <a:ext cx="7460050" cy="4935251"/>
          </a:xfrm>
        </p:spPr>
      </p:pic>
    </p:spTree>
    <p:extLst>
      <p:ext uri="{BB962C8B-B14F-4D97-AF65-F5344CB8AC3E}">
        <p14:creationId xmlns:p14="http://schemas.microsoft.com/office/powerpoint/2010/main" val="3446794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Post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If you have property for sale, you can add it by adding a title and description.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C174212-E848-B67D-DE8B-FC12B650693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1486" r="11486"/>
          <a:stretch/>
        </p:blipFill>
        <p:spPr>
          <a:xfrm>
            <a:off x="-6" y="1696825"/>
            <a:ext cx="7802011" cy="5161175"/>
          </a:xfrm>
        </p:spPr>
      </p:pic>
    </p:spTree>
    <p:extLst>
      <p:ext uri="{BB962C8B-B14F-4D97-AF65-F5344CB8AC3E}">
        <p14:creationId xmlns:p14="http://schemas.microsoft.com/office/powerpoint/2010/main" val="390883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Book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If you want to buy a property book it using book property feature.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C96EBD4-081A-A9FA-27BC-8CAA4427DB4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1590" r="11590"/>
          <a:stretch/>
        </p:blipFill>
        <p:spPr>
          <a:xfrm>
            <a:off x="0" y="1838228"/>
            <a:ext cx="7631006" cy="5048348"/>
          </a:xfrm>
        </p:spPr>
      </p:pic>
    </p:spTree>
    <p:extLst>
      <p:ext uri="{BB962C8B-B14F-4D97-AF65-F5344CB8AC3E}">
        <p14:creationId xmlns:p14="http://schemas.microsoft.com/office/powerpoint/2010/main" val="4044035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9" y="325593"/>
            <a:ext cx="5355265" cy="1625731"/>
          </a:xfrm>
        </p:spPr>
        <p:txBody>
          <a:bodyPr/>
          <a:lstStyle/>
          <a:p>
            <a:r>
              <a:rPr lang="en-US" dirty="0"/>
              <a:t>Broker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903" y="2178851"/>
            <a:ext cx="4400017" cy="4121845"/>
          </a:xfrm>
        </p:spPr>
        <p:txBody>
          <a:bodyPr/>
          <a:lstStyle/>
          <a:p>
            <a:r>
              <a:rPr lang="en-US" dirty="0"/>
              <a:t>Your </a:t>
            </a:r>
            <a:r>
              <a:rPr lang="en-US" dirty="0" err="1"/>
              <a:t>brocker’s</a:t>
            </a:r>
            <a:r>
              <a:rPr lang="en-US" dirty="0"/>
              <a:t> details will be available to you so have a safe and assured property dealing !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3C355EA-4DB8-03C6-272C-5611CCEAF0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2953" r="12953"/>
          <a:stretch/>
        </p:blipFill>
        <p:spPr>
          <a:xfrm>
            <a:off x="0" y="1819374"/>
            <a:ext cx="7659506" cy="5067202"/>
          </a:xfrm>
        </p:spPr>
      </p:pic>
    </p:spTree>
    <p:extLst>
      <p:ext uri="{BB962C8B-B14F-4D97-AF65-F5344CB8AC3E}">
        <p14:creationId xmlns:p14="http://schemas.microsoft.com/office/powerpoint/2010/main" val="3435617092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5CABE4-909F-4611-A0E1-6E45080B3C9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07C1F5B-A1D0-429A-8E7C-3E271353D1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1E8BDE-7A03-4563-82F6-53B214F895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Angle lines design</Template>
  <TotalTime>27</TotalTime>
  <Words>223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Univers Condensed Light</vt:lpstr>
      <vt:lpstr>Walbaum Display Light</vt:lpstr>
      <vt:lpstr>AngleLinesVTI</vt:lpstr>
      <vt:lpstr>Real Estate  project</vt:lpstr>
      <vt:lpstr>Functionalities </vt:lpstr>
      <vt:lpstr>Login Page</vt:lpstr>
      <vt:lpstr>Sign-up page</vt:lpstr>
      <vt:lpstr>News page</vt:lpstr>
      <vt:lpstr>Trends page</vt:lpstr>
      <vt:lpstr>Post property</vt:lpstr>
      <vt:lpstr>Book property</vt:lpstr>
      <vt:lpstr>Broker details</vt:lpstr>
      <vt:lpstr>Thank you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 project</dc:title>
  <dc:creator>Chirag Bansal</dc:creator>
  <cp:lastModifiedBy>Chirag Bansal</cp:lastModifiedBy>
  <cp:revision>1</cp:revision>
  <dcterms:created xsi:type="dcterms:W3CDTF">2023-02-13T17:24:30Z</dcterms:created>
  <dcterms:modified xsi:type="dcterms:W3CDTF">2023-02-13T17:51:50Z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